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2" d="100"/>
          <a:sy n="62" d="100"/>
        </p:scale>
        <p:origin x="-106" y="-37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EE4AB5-E90D-4843-A89E-1E347838D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73942F1A-27B9-4D4C-B107-E0A3BAD5C7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BEE4A3C-3581-47E3-8E91-58788D8F1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0DB9A8A-D2BF-4E20-9A9B-F0A7CA3E1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8616D77-441E-4AD4-AAD9-FD6F8583D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0000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47D340-D327-436B-BE08-21BB9B46B8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8EE3F9F-7B49-4AAE-B590-180F26C23B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DD094D6-5CAF-441F-A89F-D5252EF6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68A6E2C-DB87-40BE-BE9C-0B2B012C9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49CFF2-28E4-449D-8814-222071B6B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66847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E6DE87D-F462-4D5A-B879-45E9EDC86C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701A63F-DCA2-4C89-8231-DFCE70D065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0E382D2-24DB-473A-B75E-7D28D484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48811CF-D876-4502-A19C-31E8C5415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C678587-B847-4311-A5C2-207456AC8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6354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A7D3C3-7008-425A-B89C-EDC5BFC86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1CB92C3-D5C5-42D3-B28B-00083D223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1ED7364-327C-40B4-B9D9-D4590C5AC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9B0D129-9730-462E-8B25-FFA93600F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E9A14B-33BC-4C11-AC19-E5AD94261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9984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0D5601-8016-4662-94B6-075016140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D8241F0-762D-4EA2-887D-0B1FF6A68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9347562-6483-4AE3-A7F6-2A74FEFEB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DA4C731-6F29-45CF-9A8C-CE320097C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77D9463-536E-41A6-9479-ED431467D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73173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02041F8-FEEA-4C15-AAF8-E566E5888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DF3B322-CDB8-4382-AE60-7CC722284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0B5AC7E-13AC-4C4F-8C08-7550B29786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E5A8AC5-6E3D-48FA-8BBB-08E8D5421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98EDEC5-DA1E-45CD-93DA-69C3AD214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97E02-6A32-4F5D-9B94-97655EB34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1926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5F9C21-F78B-4D84-A150-478C27C89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FD63AC9-C257-4DBF-8DC4-86B6EC8CE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C6800501-BF09-42F9-9C4F-775EA517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E720E2E9-4886-40E7-A691-6A4E8EA845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8AF7F1A-D3FA-41B8-B541-541AF9D003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5F41F80-D74C-4AA3-ACA9-D320F0F2B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E91E4344-01B2-4F5D-AC0A-CD9803288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385BFAD4-9335-400C-9BEE-78413B45A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499266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8D0E393-6520-49A6-9D82-E695C9FE75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1F4BC87-60FB-4D8D-AD2A-E164EDEA6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888786A-68EC-412B-A899-9D43479BB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C478FE0B-8510-4378-995E-57E2464FF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71078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C78C8E5A-1F52-4F32-92BF-283A59F0D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21E13F1-4E8A-4B2B-ABFC-C2FC91FBE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F44D665-296D-47A6-8FA6-0E8017A4E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927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30E2F00-A9B5-4311-9305-B79226667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9D4BE9-C933-451F-AB92-69F02B365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6AB23FD-7DB6-4648-B514-FEA93E42BB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AC177AB-E685-4CF3-AB69-595CD1CBB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5940308-5184-4410-943E-908C220D8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1CC8F40-DBB4-4BC1-9EB6-CD166C383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1910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0A85DD-EF07-4A6D-9500-5387E4B75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885F4262-2677-40A0-8CEC-BC96A55D1B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D850BD5-EF66-4A56-85FE-763AF42040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A36A6D1-4D0E-4707-BF15-1748A4951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8786098-87A9-4F44-80ED-710CD1E35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1F7C7BE-3A6E-42C1-BB4D-70F114FE0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1154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76711DFE-5B21-483B-A051-0637564B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31436C2-EF56-4994-98CF-23BB6E5281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FA8E2C-5447-4697-8550-B0F09692E3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9A849-DFF3-49DA-BA66-A0EA8BFF95EA}" type="datetimeFigureOut">
              <a:rPr lang="en-US" smtClean="0"/>
              <a:pPr/>
              <a:t>9/14/2018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8A4C9C2-3738-46D8-8AB5-6941A91DD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899A228-795F-443B-A5F7-95F7B069E8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5B57B-29C1-455E-AC71-8648AC6F4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8288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etail.com/devika/2012/09/08/behaviorism-vs-eal-techies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aint_Leo_of_Catania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scrumal.wmwikis.net/Classroom+Managemen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eativecommons.org/licenses/by-sa/3.0/" TargetMode="External"/><Relationship Id="rId4" Type="http://schemas.openxmlformats.org/officeDocument/2006/relationships/hyperlink" Target="http://commons.wikimedia.org/wiki/File:Computerclipart.jp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Computerclipart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jobmob.co.il/blog/nerve-racking-job-interview-questions-answers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pinionsandexpressions.wordpress.com/2008/10/03/duties-of-a-good-teacher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2D93BCD-BAFF-4209-BCB5-AA26FF911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7260" y="738315"/>
            <a:ext cx="9144000" cy="1893792"/>
          </a:xfrm>
        </p:spPr>
        <p:txBody>
          <a:bodyPr/>
          <a:lstStyle/>
          <a:p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Our Journey to </a:t>
            </a:r>
            <a:b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</a:br>
            <a:r>
              <a:rPr 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Computer Literacy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609268F-F934-440D-ADEC-2C7703B20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9272" y="5436326"/>
            <a:ext cx="8911988" cy="683359"/>
          </a:xfrm>
        </p:spPr>
        <p:txBody>
          <a:bodyPr>
            <a:normAutofit/>
          </a:bodyPr>
          <a:lstStyle/>
          <a:p>
            <a:r>
              <a:rPr 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July 31 – Sept. 13, 2018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0A21C73-583B-4F72-9B22-4F8934B150B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r="2357" b="6823"/>
          <a:stretch/>
        </p:blipFill>
        <p:spPr>
          <a:xfrm>
            <a:off x="3470625" y="2763963"/>
            <a:ext cx="5344191" cy="2540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20526544"/>
      </p:ext>
    </p:extLst>
  </p:cSld>
  <p:clrMapOvr>
    <a:masterClrMapping/>
  </p:clrMapOvr>
  <p:transition spd="slow" advClick="0" advTm="6000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1CD12A4A-9DDD-41AE-B1AB-81F90CD689E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67062" y="1338263"/>
            <a:ext cx="5857875" cy="313820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989DD08-FEED-4BC0-8D91-B26BD84DA5BA}"/>
              </a:ext>
            </a:extLst>
          </p:cNvPr>
          <p:cNvSpPr txBox="1"/>
          <p:nvPr/>
        </p:nvSpPr>
        <p:spPr>
          <a:xfrm>
            <a:off x="2595985" y="4734907"/>
            <a:ext cx="784438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the first day, we all recognized our instructor, Jim, because he had given us the test before we started the class.</a:t>
            </a:r>
          </a:p>
        </p:txBody>
      </p:sp>
    </p:spTree>
    <p:extLst>
      <p:ext uri="{BB962C8B-B14F-4D97-AF65-F5344CB8AC3E}">
        <p14:creationId xmlns:p14="http://schemas.microsoft.com/office/powerpoint/2010/main" xmlns="" val="3469044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3663890-6A92-4F06-A284-3E3827AFBA55}"/>
              </a:ext>
            </a:extLst>
          </p:cNvPr>
          <p:cNvSpPr txBox="1"/>
          <p:nvPr/>
        </p:nvSpPr>
        <p:spPr>
          <a:xfrm>
            <a:off x="2006221" y="1091820"/>
            <a:ext cx="78201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It didn’t take long for us to realize that Jim has the patience of a . .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B9958014-7D78-4861-B8C2-EE824BF6743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3722144" y="2741283"/>
            <a:ext cx="3727403" cy="381668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753C2BF-6B6B-49D7-A45B-1DC4E373A4E4}"/>
              </a:ext>
            </a:extLst>
          </p:cNvPr>
          <p:cNvSpPr/>
          <p:nvPr/>
        </p:nvSpPr>
        <p:spPr>
          <a:xfrm>
            <a:off x="6576941" y="2930648"/>
            <a:ext cx="641445" cy="3693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9485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8E7296A-C469-4046-90EE-B6A6C66870E7}"/>
              </a:ext>
            </a:extLst>
          </p:cNvPr>
          <p:cNvSpPr txBox="1"/>
          <p:nvPr/>
        </p:nvSpPr>
        <p:spPr>
          <a:xfrm>
            <a:off x="1481287" y="835746"/>
            <a:ext cx="9229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He would explain all the ins and outs of the programs and we would ask </a:t>
            </a:r>
            <a:r>
              <a:rPr lang="en-US" sz="3200" dirty="0" err="1"/>
              <a:t>soooo</a:t>
            </a:r>
            <a:r>
              <a:rPr lang="en-US" sz="3200" dirty="0"/>
              <a:t> many questions . .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1749074-90C5-4BBE-BD0D-BB008887F6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1703156" y="2889828"/>
            <a:ext cx="4579597" cy="26454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D68149ED-3D64-4B5B-A916-5EFA9B37686F}"/>
              </a:ext>
            </a:extLst>
          </p:cNvPr>
          <p:cNvSpPr txBox="1"/>
          <p:nvPr/>
        </p:nvSpPr>
        <p:spPr>
          <a:xfrm>
            <a:off x="6096000" y="6958379"/>
            <a:ext cx="409068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4" tooltip="http://commons.wikimedia.org/wiki/File:Computerclipart.jpg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5" tooltip="https://creativecommons.org/licenses/by-sa/3.0/"/>
              </a:rPr>
              <a:t>CC BY-SA</a:t>
            </a:r>
            <a:endParaRPr lang="en-US" sz="90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B88372CA-D31C-436C-BA18-9D84AE2784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6869991" y="4212552"/>
            <a:ext cx="4579597" cy="2645448"/>
          </a:xfrm>
          <a:prstGeom prst="rect">
            <a:avLst/>
          </a:prstGeom>
        </p:spPr>
      </p:pic>
      <p:sp>
        <p:nvSpPr>
          <p:cNvPr id="16" name="Speech Bubble: Oval 15">
            <a:extLst>
              <a:ext uri="{FF2B5EF4-FFF2-40B4-BE49-F238E27FC236}">
                <a16:creationId xmlns:a16="http://schemas.microsoft.com/office/drawing/2014/main" xmlns="" id="{D02557AF-147B-42EB-AD00-A1D83A5FDB75}"/>
              </a:ext>
            </a:extLst>
          </p:cNvPr>
          <p:cNvSpPr/>
          <p:nvPr/>
        </p:nvSpPr>
        <p:spPr>
          <a:xfrm>
            <a:off x="5420928" y="2198670"/>
            <a:ext cx="1686487" cy="885825"/>
          </a:xfrm>
          <a:prstGeom prst="wedgeEllipse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Can you do that again?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xmlns="" id="{4DF0C7B0-D566-4BE0-B3D6-6D2E6A7A1BB5}"/>
              </a:ext>
            </a:extLst>
          </p:cNvPr>
          <p:cNvSpPr/>
          <p:nvPr/>
        </p:nvSpPr>
        <p:spPr>
          <a:xfrm>
            <a:off x="3659767" y="2318416"/>
            <a:ext cx="1443037" cy="646331"/>
          </a:xfrm>
          <a:prstGeom prst="wedgeRect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/>
              <a:t>How come mine didn’t work?</a:t>
            </a:r>
          </a:p>
        </p:txBody>
      </p:sp>
      <p:sp>
        <p:nvSpPr>
          <p:cNvPr id="18" name="Speech Bubble: Oval 17">
            <a:extLst>
              <a:ext uri="{FF2B5EF4-FFF2-40B4-BE49-F238E27FC236}">
                <a16:creationId xmlns:a16="http://schemas.microsoft.com/office/drawing/2014/main" xmlns="" id="{9F10DC86-0616-4FCF-8C2A-0E082A7648D3}"/>
              </a:ext>
            </a:extLst>
          </p:cNvPr>
          <p:cNvSpPr/>
          <p:nvPr/>
        </p:nvSpPr>
        <p:spPr>
          <a:xfrm>
            <a:off x="1524546" y="2189404"/>
            <a:ext cx="1857354" cy="835816"/>
          </a:xfrm>
          <a:prstGeom prst="wedgeEllipse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peech Bubble: Rectangle 18">
            <a:extLst>
              <a:ext uri="{FF2B5EF4-FFF2-40B4-BE49-F238E27FC236}">
                <a16:creationId xmlns:a16="http://schemas.microsoft.com/office/drawing/2014/main" xmlns="" id="{F6C6735F-0749-45CB-B1D3-B95F544B55F6}"/>
              </a:ext>
            </a:extLst>
          </p:cNvPr>
          <p:cNvSpPr/>
          <p:nvPr/>
        </p:nvSpPr>
        <p:spPr>
          <a:xfrm>
            <a:off x="10186689" y="3166572"/>
            <a:ext cx="1143000" cy="885824"/>
          </a:xfrm>
          <a:prstGeom prst="wedgeRectCallou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So it </a:t>
            </a:r>
            <a:r>
              <a:rPr lang="en-US" sz="1200" dirty="0" err="1">
                <a:solidFill>
                  <a:schemeClr val="tx1"/>
                </a:solidFill>
              </a:rPr>
              <a:t>mulitplies</a:t>
            </a:r>
            <a:r>
              <a:rPr lang="en-US" sz="1200" dirty="0">
                <a:solidFill>
                  <a:schemeClr val="tx1"/>
                </a:solidFill>
              </a:rPr>
              <a:t> and divides first?</a:t>
            </a:r>
          </a:p>
        </p:txBody>
      </p:sp>
      <p:sp>
        <p:nvSpPr>
          <p:cNvPr id="20" name="Speech Bubble: Oval 19">
            <a:extLst>
              <a:ext uri="{FF2B5EF4-FFF2-40B4-BE49-F238E27FC236}">
                <a16:creationId xmlns:a16="http://schemas.microsoft.com/office/drawing/2014/main" xmlns="" id="{E89FC318-A3AA-4307-8DCF-70AEC9038C3E}"/>
              </a:ext>
            </a:extLst>
          </p:cNvPr>
          <p:cNvSpPr/>
          <p:nvPr/>
        </p:nvSpPr>
        <p:spPr>
          <a:xfrm>
            <a:off x="7254898" y="3025220"/>
            <a:ext cx="1001998" cy="1470087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Which toolbar do we use?</a:t>
            </a:r>
          </a:p>
        </p:txBody>
      </p:sp>
      <p:sp>
        <p:nvSpPr>
          <p:cNvPr id="21" name="Speech Bubble: Oval 20">
            <a:extLst>
              <a:ext uri="{FF2B5EF4-FFF2-40B4-BE49-F238E27FC236}">
                <a16:creationId xmlns:a16="http://schemas.microsoft.com/office/drawing/2014/main" xmlns="" id="{697630C2-97C2-4B73-8307-7AC9DD198837}"/>
              </a:ext>
            </a:extLst>
          </p:cNvPr>
          <p:cNvSpPr/>
          <p:nvPr/>
        </p:nvSpPr>
        <p:spPr>
          <a:xfrm>
            <a:off x="8545427" y="2838144"/>
            <a:ext cx="1143000" cy="1657163"/>
          </a:xfrm>
          <a:prstGeom prst="wedgeEllipse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Can you stop by when you get a minute?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7202DB45-062C-48AD-A2C1-B6E076600D03}"/>
              </a:ext>
            </a:extLst>
          </p:cNvPr>
          <p:cNvSpPr txBox="1"/>
          <p:nvPr/>
        </p:nvSpPr>
        <p:spPr>
          <a:xfrm>
            <a:off x="1966380" y="2376242"/>
            <a:ext cx="1074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I can’t find the button!</a:t>
            </a:r>
            <a:endParaRPr lang="en-US" sz="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A5F5CE41-A865-421A-A1B4-711CAF0E48B9}"/>
              </a:ext>
            </a:extLst>
          </p:cNvPr>
          <p:cNvSpPr txBox="1"/>
          <p:nvPr/>
        </p:nvSpPr>
        <p:spPr>
          <a:xfrm>
            <a:off x="10015538" y="1314450"/>
            <a:ext cx="955762" cy="4395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90664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0" grpId="0" animBg="1"/>
      <p:bldP spid="21" grpId="0" animBg="1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C437E419-8281-4F74-ACA4-F483916BF1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3481387" y="668740"/>
            <a:ext cx="5229225" cy="4183994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648885F-8670-4542-9F1B-BC94E2B965F2}"/>
              </a:ext>
            </a:extLst>
          </p:cNvPr>
          <p:cNvSpPr txBox="1"/>
          <p:nvPr/>
        </p:nvSpPr>
        <p:spPr>
          <a:xfrm>
            <a:off x="1040641" y="5929952"/>
            <a:ext cx="9519314" cy="5186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74BEBE0-45DC-4DEB-96D6-70FAC8557DE2}"/>
              </a:ext>
            </a:extLst>
          </p:cNvPr>
          <p:cNvSpPr txBox="1"/>
          <p:nvPr/>
        </p:nvSpPr>
        <p:spPr>
          <a:xfrm>
            <a:off x="1316938" y="5112042"/>
            <a:ext cx="998675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But he explained things so well that, before long, we even began to </a:t>
            </a:r>
            <a:r>
              <a:rPr lang="en-US" sz="3200" dirty="0">
                <a:solidFill>
                  <a:srgbClr val="FF0000"/>
                </a:solidFill>
              </a:rPr>
              <a:t>THINK</a:t>
            </a:r>
            <a:r>
              <a:rPr lang="en-US" sz="3200" dirty="0"/>
              <a:t> like a computer!</a:t>
            </a:r>
          </a:p>
        </p:txBody>
      </p:sp>
    </p:spTree>
    <p:extLst>
      <p:ext uri="{BB962C8B-B14F-4D97-AF65-F5344CB8AC3E}">
        <p14:creationId xmlns:p14="http://schemas.microsoft.com/office/powerpoint/2010/main" xmlns="" val="2490178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06E97BF-D30E-400E-AB16-9DC176E90F04}"/>
              </a:ext>
            </a:extLst>
          </p:cNvPr>
          <p:cNvSpPr txBox="1"/>
          <p:nvPr/>
        </p:nvSpPr>
        <p:spPr>
          <a:xfrm>
            <a:off x="1400175" y="642938"/>
            <a:ext cx="97869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The weeks went by and we learned so much!  None of us could believe that 7 weeks went by so quickly.  Now THAT is a compliment to our teacher!  </a:t>
            </a:r>
            <a:r>
              <a:rPr lang="en-US" sz="3000" dirty="0">
                <a:solidFill>
                  <a:srgbClr val="FF0000"/>
                </a:solidFill>
              </a:rPr>
              <a:t>When</a:t>
            </a:r>
            <a:r>
              <a:rPr lang="en-US" sz="3000" dirty="0"/>
              <a:t>, I ask, </a:t>
            </a:r>
            <a:r>
              <a:rPr lang="en-US" sz="3000" dirty="0">
                <a:solidFill>
                  <a:srgbClr val="FF0000"/>
                </a:solidFill>
              </a:rPr>
              <a:t>does time spent learning EXCEL fly by????  </a:t>
            </a:r>
            <a:r>
              <a:rPr lang="en-US" sz="3000" dirty="0"/>
              <a:t>He took the STING…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38DC8D8-6CD3-4884-A65B-F52BC1CD9471}"/>
              </a:ext>
            </a:extLst>
          </p:cNvPr>
          <p:cNvSpPr txBox="1"/>
          <p:nvPr/>
        </p:nvSpPr>
        <p:spPr>
          <a:xfrm>
            <a:off x="7872413" y="5753397"/>
            <a:ext cx="307181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… Right out of it!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72977AF0-94EC-4CB3-AD93-D17F9D5B166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06156" y="2581930"/>
            <a:ext cx="3244948" cy="29096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9DAA751-4BE6-4CE2-8EC7-0A2C598B44E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84199" y="3948363"/>
            <a:ext cx="3244948" cy="290963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664C995C-BCE4-458B-A660-09882AB80E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85845" y="2712845"/>
            <a:ext cx="3244948" cy="290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104135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2000"/>
    </mc:Choice>
    <mc:Fallback>
      <p:transition spd="slow" advClick="0" advTm="1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9E135FC-F728-4176-A0FC-A7D50D3C3367}"/>
              </a:ext>
            </a:extLst>
          </p:cNvPr>
          <p:cNvSpPr txBox="1"/>
          <p:nvPr/>
        </p:nvSpPr>
        <p:spPr>
          <a:xfrm>
            <a:off x="1443038" y="514869"/>
            <a:ext cx="101155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/>
              <a:t>And now, though we are sad that it is time to “graduate,” we are all so thankful that we can say on our resumes that we are </a:t>
            </a:r>
            <a:r>
              <a:rPr lang="en-US" sz="3000" dirty="0">
                <a:solidFill>
                  <a:srgbClr val="FF0000"/>
                </a:solidFill>
              </a:rPr>
              <a:t>PROFICIENT</a:t>
            </a:r>
            <a:r>
              <a:rPr lang="en-US" sz="3000" dirty="0"/>
              <a:t> in Word, Excel and PowerPoint!!!  We can take the job world head on! 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E703B20-8764-4944-9843-5E9B832F49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3597184" y="2768258"/>
            <a:ext cx="3810000" cy="3889270"/>
          </a:xfrm>
          <a:prstGeom prst="rect">
            <a:avLst/>
          </a:prstGeom>
        </p:spPr>
      </p:pic>
      <p:sp>
        <p:nvSpPr>
          <p:cNvPr id="10" name="Speech Bubble: Oval 9">
            <a:extLst>
              <a:ext uri="{FF2B5EF4-FFF2-40B4-BE49-F238E27FC236}">
                <a16:creationId xmlns:a16="http://schemas.microsoft.com/office/drawing/2014/main" xmlns="" id="{C75001CD-C54A-49C8-8FB4-642FC534A06D}"/>
              </a:ext>
            </a:extLst>
          </p:cNvPr>
          <p:cNvSpPr/>
          <p:nvPr/>
        </p:nvSpPr>
        <p:spPr>
          <a:xfrm rot="1932701">
            <a:off x="7158791" y="1955038"/>
            <a:ext cx="1985962" cy="2768572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It just so happens I am a graduate of the Jim Pettibone Computer Literacy Class!</a:t>
            </a:r>
          </a:p>
        </p:txBody>
      </p:sp>
    </p:spTree>
    <p:extLst>
      <p:ext uri="{BB962C8B-B14F-4D97-AF65-F5344CB8AC3E}">
        <p14:creationId xmlns:p14="http://schemas.microsoft.com/office/powerpoint/2010/main" xmlns="" val="18584326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8F10E5A7-9DBB-4D65-A61B-D5D4F1302A5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2219812" y="1810963"/>
            <a:ext cx="7054747" cy="380065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8B43FCC-E344-4951-ACC4-7131D2039804}"/>
              </a:ext>
            </a:extLst>
          </p:cNvPr>
          <p:cNvSpPr txBox="1"/>
          <p:nvPr/>
        </p:nvSpPr>
        <p:spPr>
          <a:xfrm>
            <a:off x="414338" y="971550"/>
            <a:ext cx="11630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So </a:t>
            </a:r>
            <a:r>
              <a:rPr lang="en-US" sz="3600" dirty="0">
                <a:solidFill>
                  <a:srgbClr val="FF0000"/>
                </a:solidFill>
              </a:rPr>
              <a:t>THANK YOU, Jim,</a:t>
            </a:r>
            <a:r>
              <a:rPr lang="en-US" sz="3600" dirty="0"/>
              <a:t> for being the </a:t>
            </a:r>
            <a:r>
              <a:rPr lang="en-US" sz="3600" dirty="0">
                <a:solidFill>
                  <a:srgbClr val="FF0000"/>
                </a:solidFill>
              </a:rPr>
              <a:t>Best Computer Instructor </a:t>
            </a:r>
            <a:r>
              <a:rPr lang="en-US" sz="3600" dirty="0"/>
              <a:t>ever!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CA33402-E414-42C0-8909-CD60793F16BC}"/>
              </a:ext>
            </a:extLst>
          </p:cNvPr>
          <p:cNvSpPr txBox="1"/>
          <p:nvPr/>
        </p:nvSpPr>
        <p:spPr>
          <a:xfrm>
            <a:off x="7892249" y="5886450"/>
            <a:ext cx="3116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Best Wishes to you!</a:t>
            </a:r>
          </a:p>
        </p:txBody>
      </p:sp>
    </p:spTree>
    <p:extLst>
      <p:ext uri="{BB962C8B-B14F-4D97-AF65-F5344CB8AC3E}">
        <p14:creationId xmlns:p14="http://schemas.microsoft.com/office/powerpoint/2010/main" xmlns="" val="2183193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223</TotalTime>
  <Words>285</Words>
  <Application>Microsoft Office PowerPoint</Application>
  <PresentationFormat>Custom</PresentationFormat>
  <Paragraphs>19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Our Journey to  Computer Literacy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Journey to  Computer Literacy</dc:title>
  <dc:creator>william burnham</dc:creator>
  <cp:lastModifiedBy>JPettibone</cp:lastModifiedBy>
  <cp:revision>52</cp:revision>
  <dcterms:created xsi:type="dcterms:W3CDTF">2018-09-13T01:10:46Z</dcterms:created>
  <dcterms:modified xsi:type="dcterms:W3CDTF">2018-09-14T12:19:40Z</dcterms:modified>
</cp:coreProperties>
</file>